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97" r:id="rId3"/>
    <p:sldId id="288" r:id="rId4"/>
    <p:sldId id="285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340" r:id="rId58"/>
    <p:sldId id="341" r:id="rId59"/>
    <p:sldId id="342" r:id="rId60"/>
    <p:sldId id="34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Transaction data loading using </a:t>
            </a:r>
            <a:r>
              <a:rPr lang="en-US" sz="2800" dirty="0" err="1" smtClean="0"/>
              <a:t>infocube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KIO.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Profit KIO.</a:t>
            </a:r>
            <a:endParaRPr lang="en-US" sz="40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4034"/>
            <a:ext cx="8153400" cy="414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SID and PID Char. IO.</a:t>
            </a:r>
            <a:endParaRPr lang="en-US" sz="4000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SID Char. IO</a:t>
            </a:r>
            <a:endParaRPr lang="en-US" sz="40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381"/>
            <a:ext cx="8153400" cy="41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Char IO – SID. Update Gen Info.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Object Without Text.</a:t>
            </a:r>
            <a:endParaRPr lang="en-US" sz="4000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</a:t>
            </a:r>
            <a:r>
              <a:rPr lang="en-US" sz="4000" dirty="0" smtClean="0"/>
              <a:t>IO.</a:t>
            </a:r>
            <a:endParaRPr lang="en-US" sz="40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8829"/>
            <a:ext cx="8153400" cy="4158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Another Char IO. – PID.</a:t>
            </a:r>
            <a:endParaRPr lang="en-US" sz="4000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133"/>
            <a:ext cx="8153400" cy="415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Data in FF.</a:t>
            </a:r>
            <a:endParaRPr lang="en-US" sz="40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1487" y="1809750"/>
            <a:ext cx="5895975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General Info. Remove with Txt.</a:t>
            </a:r>
            <a:endParaRPr lang="en-US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F</a:t>
            </a:r>
            <a:r>
              <a:rPr lang="en-US" sz="4000" dirty="0" smtClean="0"/>
              <a:t>inal structure should look like below snapshot. </a:t>
            </a:r>
            <a:endParaRPr lang="en-US" sz="40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3413"/>
            <a:ext cx="8153400" cy="4189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Now, lets create Data Target.</a:t>
            </a:r>
            <a:endParaRPr lang="en-US" sz="40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Update Info Cube.</a:t>
            </a:r>
            <a:endParaRPr lang="en-US" sz="4000" dirty="0"/>
          </a:p>
        </p:txBody>
      </p:sp>
      <p:pic>
        <p:nvPicPr>
          <p:cNvPr id="22532" name="Picture 4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KIO.</a:t>
            </a:r>
            <a:endParaRPr lang="en-US" sz="4000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0927"/>
            <a:ext cx="8153400" cy="419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4965"/>
            <a:ext cx="8153400" cy="4166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Add CIO.</a:t>
            </a:r>
            <a:endParaRPr lang="en-US" sz="4000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6544"/>
            <a:ext cx="8153400" cy="41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Rename Dimention_1 to Sales </a:t>
            </a:r>
            <a:r>
              <a:rPr lang="en-US" sz="4000" dirty="0" smtClean="0"/>
              <a:t>Dim.</a:t>
            </a:r>
            <a:endParaRPr lang="en-US" sz="4000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35"/>
            <a:ext cx="8153400" cy="415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276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9972"/>
            <a:ext cx="8153400" cy="417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 Add CIO.</a:t>
            </a:r>
            <a:endParaRPr lang="en-US" sz="4000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07"/>
            <a:ext cx="8153400" cy="412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Info Area for KIO.</a:t>
            </a:r>
            <a:endParaRPr lang="en-US" sz="4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13574"/>
            <a:ext cx="8153400" cy="406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1652"/>
            <a:ext cx="8153400" cy="4132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 Add Time IO.</a:t>
            </a:r>
            <a:endParaRPr lang="en-US" sz="4000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on Check for any Error.</a:t>
            </a:r>
            <a:endParaRPr lang="en-US" sz="4000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07"/>
            <a:ext cx="8153400" cy="4127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</a:t>
            </a:r>
            <a:r>
              <a:rPr lang="en-US" sz="4000" dirty="0" smtClean="0"/>
              <a:t>ake sure that data is consistent.</a:t>
            </a:r>
            <a:endParaRPr lang="en-US" sz="4000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4909"/>
            <a:ext cx="8153400" cy="416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Info Cube.</a:t>
            </a:r>
            <a:endParaRPr lang="en-US" sz="4000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Now Create AC.</a:t>
            </a:r>
            <a:endParaRPr lang="en-US" sz="4000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DS.</a:t>
            </a:r>
            <a:endParaRPr lang="en-US" sz="4000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Update Extraction.</a:t>
            </a:r>
            <a:endParaRPr lang="en-US" sz="4000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IOC for key figure.</a:t>
            </a:r>
            <a:endParaRPr lang="en-US" sz="40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9750"/>
            <a:ext cx="81534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8535"/>
            <a:ext cx="8153400" cy="417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Map Fields. Delete Units tab.</a:t>
            </a:r>
            <a:endParaRPr lang="en-US" sz="4000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1387"/>
            <a:ext cx="8153400" cy="4153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9136"/>
            <a:ext cx="8153400" cy="413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DS.</a:t>
            </a:r>
            <a:endParaRPr lang="en-US" sz="4000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8599"/>
            <a:ext cx="8153400" cy="4179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Read Data Preview.</a:t>
            </a:r>
            <a:endParaRPr lang="en-US" sz="4000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Transformation.</a:t>
            </a:r>
            <a:endParaRPr lang="en-US" sz="4000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9315"/>
            <a:ext cx="8153400" cy="4117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Make sure all mapping is correct.</a:t>
            </a:r>
            <a:endParaRPr lang="en-US" sz="4000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0826"/>
            <a:ext cx="8153400" cy="4094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 Activate Transformation.</a:t>
            </a:r>
            <a:endParaRPr lang="en-US" sz="4000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1435"/>
            <a:ext cx="8153400" cy="415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Info Package.</a:t>
            </a:r>
            <a:endParaRPr lang="en-US" sz="4000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IOC.</a:t>
            </a:r>
            <a:endParaRPr lang="en-US" sz="40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12310"/>
            <a:ext cx="8153400" cy="4071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Save INFO PKG.</a:t>
            </a:r>
            <a:endParaRPr lang="en-US" sz="4000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Loading Data to PSA.</a:t>
            </a:r>
            <a:endParaRPr lang="en-US" sz="4000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Monitor Data in PSA.</a:t>
            </a:r>
            <a:endParaRPr lang="en-US" sz="4000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Check Data in PSA.</a:t>
            </a:r>
            <a:endParaRPr lang="en-US" sz="4000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761"/>
            <a:ext cx="8153400" cy="4140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Start DTP.</a:t>
            </a:r>
            <a:endParaRPr lang="en-US" sz="4000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5974"/>
            <a:ext cx="8153400" cy="4184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Cont.</a:t>
            </a:r>
            <a:endParaRPr lang="en-US" sz="4000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Change Extraction Mode to Full.</a:t>
            </a:r>
            <a:endParaRPr lang="en-US" sz="4000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DTP and Click Execute.</a:t>
            </a:r>
            <a:endParaRPr lang="en-US" sz="4000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9136"/>
            <a:ext cx="8153400" cy="413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Yes to Monitor.</a:t>
            </a:r>
            <a:endParaRPr lang="en-US" sz="4000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</a:t>
            </a:r>
            <a:r>
              <a:rPr lang="en-US" sz="4000" dirty="0" smtClean="0"/>
              <a:t>ll the records loaded successfully.</a:t>
            </a:r>
            <a:endParaRPr lang="en-US" sz="4000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5839"/>
            <a:ext cx="8153400" cy="4184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Key Figure IO.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21223"/>
            <a:ext cx="8153400" cy="4053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Click ADT.</a:t>
            </a:r>
            <a:endParaRPr lang="en-US" sz="4000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Key </a:t>
            </a:r>
            <a:r>
              <a:rPr lang="en-US" sz="4000" dirty="0" smtClean="0"/>
              <a:t>Figure </a:t>
            </a:r>
            <a:r>
              <a:rPr lang="en-US" sz="4000" dirty="0" smtClean="0"/>
              <a:t>IO.</a:t>
            </a:r>
            <a:endParaRPr lang="en-US" sz="40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4852"/>
            <a:ext cx="8153400" cy="4166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Activate Key </a:t>
            </a:r>
            <a:r>
              <a:rPr lang="en-US" sz="4000" dirty="0" smtClean="0"/>
              <a:t>Figure </a:t>
            </a:r>
            <a:r>
              <a:rPr lang="en-US" sz="4000" dirty="0" smtClean="0"/>
              <a:t>IO.</a:t>
            </a:r>
            <a:endParaRPr lang="en-US" sz="40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</a:t>
            </a:r>
            <a:r>
              <a:rPr lang="en-US" sz="4000" dirty="0" smtClean="0"/>
              <a:t>another </a:t>
            </a:r>
            <a:r>
              <a:rPr lang="en-US" sz="4000" dirty="0" smtClean="0"/>
              <a:t>KIO.</a:t>
            </a:r>
            <a:endParaRPr lang="en-US" sz="4000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1356</TotalTime>
  <Words>273</Words>
  <Application>Microsoft Office PowerPoint</Application>
  <PresentationFormat>On-screen Show (4:3)</PresentationFormat>
  <Paragraphs>61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Median</vt:lpstr>
      <vt:lpstr>Transaction data loading using infocube.</vt:lpstr>
      <vt:lpstr>Data in FF.</vt:lpstr>
      <vt:lpstr>Create Info Area for KIO.</vt:lpstr>
      <vt:lpstr>Create IOC for key figure.</vt:lpstr>
      <vt:lpstr>Activate IOC.</vt:lpstr>
      <vt:lpstr>Create Key Figure IO.</vt:lpstr>
      <vt:lpstr>Create Key Figure IO.</vt:lpstr>
      <vt:lpstr>Activate Key Figure IO.</vt:lpstr>
      <vt:lpstr>Create another KIO.</vt:lpstr>
      <vt:lpstr>Cont.</vt:lpstr>
      <vt:lpstr>Activate KIO.</vt:lpstr>
      <vt:lpstr>Create Profit KIO.</vt:lpstr>
      <vt:lpstr>Cont.</vt:lpstr>
      <vt:lpstr>Create SID and PID Char. IO.</vt:lpstr>
      <vt:lpstr>Create SID Char. IO</vt:lpstr>
      <vt:lpstr>Create Char IO – SID. Update Gen Info.</vt:lpstr>
      <vt:lpstr>Create Object Without Text.</vt:lpstr>
      <vt:lpstr>Activate IO.</vt:lpstr>
      <vt:lpstr>Create Another Char IO. – PID.</vt:lpstr>
      <vt:lpstr>Update General Info. Remove with Txt.</vt:lpstr>
      <vt:lpstr>Final structure should look like below snapshot. </vt:lpstr>
      <vt:lpstr>Now, lets create Data Target.</vt:lpstr>
      <vt:lpstr>Update Info Cube.</vt:lpstr>
      <vt:lpstr>Add KIO.</vt:lpstr>
      <vt:lpstr>Cont.</vt:lpstr>
      <vt:lpstr>Add CIO.</vt:lpstr>
      <vt:lpstr>Rename Dimention_1 to Sales Dim.</vt:lpstr>
      <vt:lpstr>Cont.</vt:lpstr>
      <vt:lpstr>Cont. Add CIO.</vt:lpstr>
      <vt:lpstr>Cont.</vt:lpstr>
      <vt:lpstr>Now Add Time IO.</vt:lpstr>
      <vt:lpstr>Cont.</vt:lpstr>
      <vt:lpstr>Click on Check for any Error.</vt:lpstr>
      <vt:lpstr>Make sure that data is consistent.</vt:lpstr>
      <vt:lpstr>Activate Info Cube.</vt:lpstr>
      <vt:lpstr>Now Create AC.</vt:lpstr>
      <vt:lpstr>Cont.</vt:lpstr>
      <vt:lpstr>Create DS.</vt:lpstr>
      <vt:lpstr>Update Extraction.</vt:lpstr>
      <vt:lpstr>Cont.</vt:lpstr>
      <vt:lpstr>Map Fields. Delete Units tab.</vt:lpstr>
      <vt:lpstr>Cont.</vt:lpstr>
      <vt:lpstr>Activate DS.</vt:lpstr>
      <vt:lpstr>Read Data Preview.</vt:lpstr>
      <vt:lpstr>Create Transformation.</vt:lpstr>
      <vt:lpstr>Cont.</vt:lpstr>
      <vt:lpstr>Make sure all mapping is correct.</vt:lpstr>
      <vt:lpstr>Cont. Activate Transformation.</vt:lpstr>
      <vt:lpstr>Create Info Package.</vt:lpstr>
      <vt:lpstr>Save INFO PKG.</vt:lpstr>
      <vt:lpstr>Start Loading Data to PSA.</vt:lpstr>
      <vt:lpstr>Monitor Data in PSA.</vt:lpstr>
      <vt:lpstr>Check Data in PSA.</vt:lpstr>
      <vt:lpstr>Start DTP.</vt:lpstr>
      <vt:lpstr>Cont.</vt:lpstr>
      <vt:lpstr>Change Extraction Mode to Full.</vt:lpstr>
      <vt:lpstr>Activate DTP and Click Execute.</vt:lpstr>
      <vt:lpstr>Click Yes to Monitor.</vt:lpstr>
      <vt:lpstr>All the records loaded successfully.</vt:lpstr>
      <vt:lpstr>Click ADT.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214</cp:revision>
  <dcterms:created xsi:type="dcterms:W3CDTF">2017-06-30T23:38:39Z</dcterms:created>
  <dcterms:modified xsi:type="dcterms:W3CDTF">2017-08-01T19:46:36Z</dcterms:modified>
</cp:coreProperties>
</file>